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8" r:id="rId11"/>
    <p:sldId id="272" r:id="rId12"/>
    <p:sldId id="279" r:id="rId13"/>
    <p:sldId id="273" r:id="rId14"/>
    <p:sldId id="275" r:id="rId15"/>
    <p:sldId id="280" r:id="rId16"/>
    <p:sldId id="274" r:id="rId17"/>
    <p:sldId id="281" r:id="rId18"/>
    <p:sldId id="276" r:id="rId19"/>
    <p:sldId id="25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my-calend.ru/day-omens/autumn" TargetMode="External"/><Relationship Id="rId3" Type="http://schemas.openxmlformats.org/officeDocument/2006/relationships/hyperlink" Target="https://nsportal.ru/detskiy-sad/logopediya/2014/02/16/kartoteka-stikhov-pro-osen" TargetMode="External"/><Relationship Id="rId7" Type="http://schemas.openxmlformats.org/officeDocument/2006/relationships/hyperlink" Target="http://sbornik-mudrosti.ru/poslovicy-i-pogovorki-pro-osen/" TargetMode="External"/><Relationship Id="rId2" Type="http://schemas.openxmlformats.org/officeDocument/2006/relationships/hyperlink" Target="http://www.stihomaniya.ru/2017/06/stihi-pro-osen-bez-bukvy-r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odnaya-tropinka.ru/poslovitsy-pro-osen/" TargetMode="External"/><Relationship Id="rId5" Type="http://schemas.openxmlformats.org/officeDocument/2006/relationships/hyperlink" Target="http://logopediy-dly-detey.ru/detyam/material-dlya-avtomatizatsii-zvukov-v-rechi/avtomatizatsiya-zvuka-r/stikhotvoreniya-so-zvukom-r" TargetMode="External"/><Relationship Id="rId4" Type="http://schemas.openxmlformats.org/officeDocument/2006/relationships/hyperlink" Target="http://detckiicad.ucoz.ru/publ/dlja_roditelej/p/avtomatizacija_zvukov_r_i_r_v_skorogovorkakh_i_stikhotvorenijakh/27-1-0-152" TargetMode="External"/><Relationship Id="rId9" Type="http://schemas.openxmlformats.org/officeDocument/2006/relationships/hyperlink" Target="https://ru.pngtree.com/freebackground/frame-maple-sunflower-yellow_87939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на тему :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«Осень»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(стихотворения, пословицы, поговорки, приметы со звуками «Р» и «Р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60649"/>
            <a:ext cx="8640960" cy="424847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Август варит, сентябрь — к столу подает.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ноябре зима с осенью борется.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ноябре рассвет с сумерками среди дня встречаются.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Колос к колоску — родине сноп.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осень и у вороны копны хлеба.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 в ноябре небо заплачет, то следом за дождем и зима придет.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Ноябрь декабрю родной брат,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сентябрев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внук.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Колос дорог, хоть и мал, — подбери, чтоб не пропал.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8568952" cy="61206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Летом ведро воды – ложка грязи, осенью ложка воды – ведро грязи.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Строгой зима будет, если птицы в отлет дружно пошли.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осеннее ненастье семь погод на дворе: сеет, веет, крутит, свистит и рвёт, льёт и снег метёт.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Сентябрь красное лето провожает, осень золотую встречает.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641"/>
            <a:ext cx="8003232" cy="453650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октябре до обеда осень, а после обеда зима.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Быстро тает октябрьский день — не привяжешь за плетень.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 пришла, урожай принесла.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Дерево скоро садят, да не скоро от него плоды едят.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Спелому колосу — серп удалой, Девице красной — жених удалой.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8291264" cy="648072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Весна – красна цветами, а осень – снопами.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Весна красна, да голодна, осень дождлива, да сытна.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Осенью серенькое утро, красненький денек.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 прикажет, а весна своё скажет.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будь в осень тороват, будешь к весне богат.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сковать реку зиме без ноября — кузнеца.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Корми меня весной, а осенью я сам сыт буду.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Сырое лето и теплая осень – к долгой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Рано осенью много снега – ждите раннюю весну.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Облака редкие - будет ясно и холодно. 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Звезды яркие – к хорошей погодке, тусклые – к дождю.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осенью падает много звёзд, на следующий год будет неурожай.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Паутина стелется по растениям - ждите суровой зимы.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Приметы про осень со звуками «Р» и «Р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641"/>
            <a:ext cx="8147248" cy="4392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Появились комары поздней осенью — к мягкой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Домашняя птица прячет голову под крыло — к холоду.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Обильные шишки внизу на ели - морозы будут ранние, вверху - зима будет короткая.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Калина созрела, а листья на ней зеленые - осень будет теплая.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Гром в октябре предвещает бесснежную, короткую и мягкую зиму.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8291264" cy="40324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Гуси полетели – скоро выпадет снег.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Урожай на орехи, а грибов нет, зима будет снежная и суровая.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в лесу много рябины - осень будет дождливая, мало - сухая. 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Рябина, калина, черная бузина созрели рано - ждите жестокой и снежной зимы.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Лещина родила обильно - зима будет богата на снега и морозы.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641"/>
            <a:ext cx="8291264" cy="439248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осенью березы желтеют с верхушки, следующая весна будет ранняя, а если снизу – поздняя.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Гром в сентябре предвещает теплую осень и снежную зиму.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Поздний листопад - к суровой и продолжительной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журавли летят высоко, не спеша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курлычат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будет стоять хорошая осень.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ноябре многие деревья не сбросили листья – к долгой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Теплый октябрь – к морозной зиме.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8640960" cy="38884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Деревья расцветают во второй раз — к теплой и долгой осени.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Продолжительные и сильные похолодания в ноябре - к суровой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ноябре с утра может дождь дождить, а к вечеру сугробами снег лежать.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Листопад прошел быстро - зима будет суровой, а если листья остаются зелеными и долго держатся на деревьях - зима будет короткая, с небольшими морозами.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29614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информации (ссылки):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12968" cy="518457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http://www.stihomaniya.ru/2017/06/stihi-pro-osen-bez-bukvy-r.html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https://nsportal.ru/detskiy-sad/logopediya/2014/02/16/kartoteka-stikhov-pro-osen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http://detckiicad.ucoz.ru/publ/dlja_roditelej/p/avtomatizacija_zvukov_r_i_r_v_skorogovorkakh_i_stikhotvorenijakh/27-1-0-152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http://logopediy-dly-detey.ru/detyam/material-dlya-avtomatizatsii-zvukov-v-rechi/avtomatizatsiya-zvuka-r/stikhotvoreniya-so-zvukom-r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http://rodnaya-tropinka.ru/poslovitsy-pro-osen/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http://sbornik-mudrosti.ru/poslovicy-i-pogovorki-pro-osen/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https://my-calend.ru/day-omens/autumn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https</a:t>
            </a: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://ru.pngtree.com/freebackground/frame-maple-sunflower-yellow_879390.html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Стихотворения об осени со звуками «Р» и «Р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Осень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Кричит ворона в небе: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Кар-р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лесу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пожар-р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лесу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пожар-р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было просто очень: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нем поселилась осень.</a:t>
            </a:r>
          </a:p>
          <a:p>
            <a:pPr algn="ctr">
              <a:buNone/>
            </a:pP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Интулов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2204864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"Дождь по улице идет..."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Дождь по улице идет,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Мокрая дорога,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 капель на стекле,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тепла немного.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осенние грибы,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Зонтики мы носим,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Потому что на дворе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Наступила осень.</a:t>
            </a:r>
          </a:p>
          <a:p>
            <a:pPr algn="ctr">
              <a:buNone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Семернин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16632"/>
            <a:ext cx="4176464" cy="489654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Нельзя нам на свете прожить без чудес,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 нас повсюду встречают.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Волшебный, осенний и сказочный лес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 в гости к себе приглашает.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Закружится ветер под песню дождя,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Листочки нам под ноги бросит.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Такая красивая это пора: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Пришла к нам опять Чудо-Осень.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М. Сидорова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88640"/>
            <a:ext cx="4248472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Дождик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Дождик,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Дождик моросит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Осенний.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Сеет дождик через сито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Дым серый.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Дождь - художник: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рисует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Лужи,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 трубах он играет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хуже.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Вот и серый снег пошел,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Лег густо.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чего же хорошо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грустно.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Сеф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88640"/>
            <a:ext cx="4104456" cy="57606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«Осень» 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(Ю. Капустина)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золотой карете,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с конём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игрывым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Проскакала осень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лесам и нивам.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Добрая волшебница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переиначила,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Ярко-жёлтым цветом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Землю разукрасила.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неба сонный месяц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Чуду удивляется,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кругом искрится,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переливается.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4104456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Золотой дождь»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Лесовая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Листья солнцем наливались.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Листья солнцем пропитались.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Налились, отяжелели,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Потекли и полетели,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Зашуршали по кустам,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Поскакали по сучкам.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Ветер золото кружит,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Золотым дождём шумит!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0"/>
            <a:ext cx="4100264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Осень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златовласка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Осень, осень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златовласка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 приходишь к нам из сказки.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прекрасен твой убор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Янтарем горит узор!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Тихо бродишь на приволье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лесам и по долинам.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Тебя встретим хлебом-солью,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Гроздью алою рябины.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8064" y="116632"/>
            <a:ext cx="3816424" cy="6237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Осенние хлопоты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Загорелись ягод грозди,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Блещет неба синева.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 непрошенного гостьей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лес осенний забрела.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Здесь у всех свои заботы.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 зверей в лесу дела: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Утепляют дом еноты,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Белка шишку сорвала.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острых зубках мышь лесная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Тащит гладкий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желудек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И, на зиму припасая,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Прячет желудь в погребок.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Только я открыла двери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Кленов ярко-золотых,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Притаились тотчас звери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Возле домиков своих.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Вмиг притихла жизнь большая,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Что идет не на виду.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Вам, друзья, не помешаю,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Полюбуюсь и уйду!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67944" y="260648"/>
            <a:ext cx="396044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Запасливая малышка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Осень. Рано поутру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Спит дубрава золотая.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Желуди несет в нору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Мышка рыжая лесная.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чего ж она пригожа!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темной полосой на спинке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опавший лист похожа,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желтеет на тропинке.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запаслива малышка —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Умная лесная мышка.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холод на дворе,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Будет желудь грызть в норе.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504" y="620688"/>
            <a:ext cx="403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Мухомор.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Возле  леса на опушке,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Украшая тёмный бор,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Вырос пёстрый, как Петрушка,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Ядовитый мухомор.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Белый гриб.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Белый гриб боровик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Всех грибов отличнее: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Богатырь - лесовик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головой коричневой.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692696"/>
            <a:ext cx="4038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Помидоры.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огороде за забором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Поспевают помидоры.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Держатся за колышки,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Греются на солнышке.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Егора огород,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Там есть редька и горох.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Рядом огород Федоры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Там на грядке помидоры.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27784" y="116632"/>
            <a:ext cx="4104456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Грибы.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идём дорожками,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идём тропинками,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идём с лукошками,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идём с корзинками.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Прямо за опушкою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Вдруг нашли волнушки мы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И пенёк с опёнками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Под рябиной тонкою.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Крепкий подберёзовик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Вырос под берёзою.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Красный подосиновик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Вырос под осиною.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А. Кузнецов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Пословицы и поговорки про осень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звуками «Р» и «Р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340768"/>
            <a:ext cx="8856984" cy="30963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осени к лету повороту нету.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Осенью скот жиреет, а человек добреет.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сентябре синица просит осень в гости.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Осенью и воробей богат.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Сентябрь — пора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мокропогодна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сверх прочих - плодородна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1096</Words>
  <Application>Microsoft Office PowerPoint</Application>
  <PresentationFormat>Экран (4:3)</PresentationFormat>
  <Paragraphs>215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 Office</vt:lpstr>
      <vt:lpstr>Презентация на тему :  «Осень»  (стихотворения, пословицы, поговорки, приметы со звуками «Р» и «Р`»)</vt:lpstr>
      <vt:lpstr>Стихотворения об осени со звуками «Р» и «Р`»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Пословицы и поговорки про осень  со звуками «Р» и «Р`»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информации (ссылки):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28</cp:revision>
  <dcterms:created xsi:type="dcterms:W3CDTF">2018-11-29T16:17:12Z</dcterms:created>
  <dcterms:modified xsi:type="dcterms:W3CDTF">2020-10-26T07:26:02Z</dcterms:modified>
</cp:coreProperties>
</file>